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300" r:id="rId5"/>
    <p:sldId id="313" r:id="rId6"/>
    <p:sldId id="297" r:id="rId7"/>
    <p:sldId id="316" r:id="rId8"/>
    <p:sldId id="312" r:id="rId9"/>
    <p:sldId id="314" r:id="rId10"/>
    <p:sldId id="315" r:id="rId11"/>
    <p:sldId id="28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7A92F"/>
    <a:srgbClr val="DBF7B5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020CB-A4AF-48BA-8C6A-3519B498BCF2}" v="21" dt="2025-06-17T16:00:26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Nijboer" userId="3bd857d0-161a-47e1-b685-8b8fb81f1f6a" providerId="ADAL" clId="{8A3020CB-A4AF-48BA-8C6A-3519B498BCF2}"/>
    <pc:docChg chg="undo custSel addSld delSld modSld">
      <pc:chgData name="Marc Nijboer" userId="3bd857d0-161a-47e1-b685-8b8fb81f1f6a" providerId="ADAL" clId="{8A3020CB-A4AF-48BA-8C6A-3519B498BCF2}" dt="2025-06-23T14:03:40.876" v="2559" actId="20577"/>
      <pc:docMkLst>
        <pc:docMk/>
      </pc:docMkLst>
      <pc:sldChg chg="modSp del mod">
        <pc:chgData name="Marc Nijboer" userId="3bd857d0-161a-47e1-b685-8b8fb81f1f6a" providerId="ADAL" clId="{8A3020CB-A4AF-48BA-8C6A-3519B498BCF2}" dt="2025-06-17T16:00:28.698" v="2303" actId="47"/>
        <pc:sldMkLst>
          <pc:docMk/>
          <pc:sldMk cId="2226106380" sldId="280"/>
        </pc:sldMkLst>
      </pc:sldChg>
      <pc:sldChg chg="addSp modSp mod">
        <pc:chgData name="Marc Nijboer" userId="3bd857d0-161a-47e1-b685-8b8fb81f1f6a" providerId="ADAL" clId="{8A3020CB-A4AF-48BA-8C6A-3519B498BCF2}" dt="2025-06-17T15:17:52.577" v="2184" actId="20577"/>
        <pc:sldMkLst>
          <pc:docMk/>
          <pc:sldMk cId="1007077993" sldId="286"/>
        </pc:sldMkLst>
        <pc:spChg chg="add mod">
          <ac:chgData name="Marc Nijboer" userId="3bd857d0-161a-47e1-b685-8b8fb81f1f6a" providerId="ADAL" clId="{8A3020CB-A4AF-48BA-8C6A-3519B498BCF2}" dt="2025-06-17T15:17:52.577" v="2184" actId="20577"/>
          <ac:spMkLst>
            <pc:docMk/>
            <pc:sldMk cId="1007077993" sldId="286"/>
            <ac:spMk id="2" creationId="{D1FF511F-6CE2-39F4-978D-8D516D487FE7}"/>
          </ac:spMkLst>
        </pc:spChg>
      </pc:sldChg>
      <pc:sldChg chg="addSp delSp modSp del mod">
        <pc:chgData name="Marc Nijboer" userId="3bd857d0-161a-47e1-b685-8b8fb81f1f6a" providerId="ADAL" clId="{8A3020CB-A4AF-48BA-8C6A-3519B498BCF2}" dt="2025-06-17T14:47:35.701" v="1082" actId="47"/>
        <pc:sldMkLst>
          <pc:docMk/>
          <pc:sldMk cId="3031824121" sldId="296"/>
        </pc:sldMkLst>
      </pc:sldChg>
      <pc:sldChg chg="addSp delSp modSp mod">
        <pc:chgData name="Marc Nijboer" userId="3bd857d0-161a-47e1-b685-8b8fb81f1f6a" providerId="ADAL" clId="{8A3020CB-A4AF-48BA-8C6A-3519B498BCF2}" dt="2025-06-17T15:59:35.806" v="2301" actId="20577"/>
        <pc:sldMkLst>
          <pc:docMk/>
          <pc:sldMk cId="1939049687" sldId="297"/>
        </pc:sldMkLst>
        <pc:spChg chg="mod">
          <ac:chgData name="Marc Nijboer" userId="3bd857d0-161a-47e1-b685-8b8fb81f1f6a" providerId="ADAL" clId="{8A3020CB-A4AF-48BA-8C6A-3519B498BCF2}" dt="2025-06-17T14:15:13.573" v="145" actId="20577"/>
          <ac:spMkLst>
            <pc:docMk/>
            <pc:sldMk cId="1939049687" sldId="297"/>
            <ac:spMk id="2" creationId="{53C60B2C-AB1F-29BC-D56F-C9BD1DA4BB60}"/>
          </ac:spMkLst>
        </pc:spChg>
        <pc:spChg chg="mod">
          <ac:chgData name="Marc Nijboer" userId="3bd857d0-161a-47e1-b685-8b8fb81f1f6a" providerId="ADAL" clId="{8A3020CB-A4AF-48BA-8C6A-3519B498BCF2}" dt="2025-06-17T15:59:35.806" v="2301" actId="20577"/>
          <ac:spMkLst>
            <pc:docMk/>
            <pc:sldMk cId="1939049687" sldId="297"/>
            <ac:spMk id="3" creationId="{C43394EA-4242-1BE6-25D7-CF44830D297E}"/>
          </ac:spMkLst>
        </pc:spChg>
        <pc:picChg chg="add mod">
          <ac:chgData name="Marc Nijboer" userId="3bd857d0-161a-47e1-b685-8b8fb81f1f6a" providerId="ADAL" clId="{8A3020CB-A4AF-48BA-8C6A-3519B498BCF2}" dt="2025-06-17T14:42:57.224" v="699" actId="1076"/>
          <ac:picMkLst>
            <pc:docMk/>
            <pc:sldMk cId="1939049687" sldId="297"/>
            <ac:picMk id="6" creationId="{5C00156D-973A-089A-C585-4A089FB1453F}"/>
          </ac:picMkLst>
        </pc:picChg>
        <pc:picChg chg="add mod">
          <ac:chgData name="Marc Nijboer" userId="3bd857d0-161a-47e1-b685-8b8fb81f1f6a" providerId="ADAL" clId="{8A3020CB-A4AF-48BA-8C6A-3519B498BCF2}" dt="2025-06-17T15:59:27.408" v="2279" actId="1076"/>
          <ac:picMkLst>
            <pc:docMk/>
            <pc:sldMk cId="1939049687" sldId="297"/>
            <ac:picMk id="1026" creationId="{26341091-62D6-7789-4051-99292ACA8738}"/>
          </ac:picMkLst>
        </pc:picChg>
      </pc:sldChg>
      <pc:sldChg chg="modSp del mod">
        <pc:chgData name="Marc Nijboer" userId="3bd857d0-161a-47e1-b685-8b8fb81f1f6a" providerId="ADAL" clId="{8A3020CB-A4AF-48BA-8C6A-3519B498BCF2}" dt="2025-06-17T14:15:06.590" v="134" actId="47"/>
        <pc:sldMkLst>
          <pc:docMk/>
          <pc:sldMk cId="2490142867" sldId="298"/>
        </pc:sldMkLst>
      </pc:sldChg>
      <pc:sldChg chg="modSp mod">
        <pc:chgData name="Marc Nijboer" userId="3bd857d0-161a-47e1-b685-8b8fb81f1f6a" providerId="ADAL" clId="{8A3020CB-A4AF-48BA-8C6A-3519B498BCF2}" dt="2025-06-17T15:20:17.698" v="2237" actId="1076"/>
        <pc:sldMkLst>
          <pc:docMk/>
          <pc:sldMk cId="3440102295" sldId="300"/>
        </pc:sldMkLst>
        <pc:spChg chg="mod">
          <ac:chgData name="Marc Nijboer" userId="3bd857d0-161a-47e1-b685-8b8fb81f1f6a" providerId="ADAL" clId="{8A3020CB-A4AF-48BA-8C6A-3519B498BCF2}" dt="2025-06-17T15:20:09.522" v="2236" actId="1076"/>
          <ac:spMkLst>
            <pc:docMk/>
            <pc:sldMk cId="3440102295" sldId="300"/>
            <ac:spMk id="2" creationId="{4B3C8E84-176B-10C3-6DA8-BA2090208104}"/>
          </ac:spMkLst>
        </pc:spChg>
        <pc:spChg chg="mod">
          <ac:chgData name="Marc Nijboer" userId="3bd857d0-161a-47e1-b685-8b8fb81f1f6a" providerId="ADAL" clId="{8A3020CB-A4AF-48BA-8C6A-3519B498BCF2}" dt="2025-06-17T15:20:17.698" v="2237" actId="1076"/>
          <ac:spMkLst>
            <pc:docMk/>
            <pc:sldMk cId="3440102295" sldId="300"/>
            <ac:spMk id="3" creationId="{BA96026C-010F-7EF1-4257-7F9FC8C3362F}"/>
          </ac:spMkLst>
        </pc:spChg>
      </pc:sldChg>
      <pc:sldChg chg="del">
        <pc:chgData name="Marc Nijboer" userId="3bd857d0-161a-47e1-b685-8b8fb81f1f6a" providerId="ADAL" clId="{8A3020CB-A4AF-48BA-8C6A-3519B498BCF2}" dt="2025-06-17T14:47:37.282" v="1083" actId="47"/>
        <pc:sldMkLst>
          <pc:docMk/>
          <pc:sldMk cId="903025615" sldId="305"/>
        </pc:sldMkLst>
      </pc:sldChg>
      <pc:sldChg chg="del">
        <pc:chgData name="Marc Nijboer" userId="3bd857d0-161a-47e1-b685-8b8fb81f1f6a" providerId="ADAL" clId="{8A3020CB-A4AF-48BA-8C6A-3519B498BCF2}" dt="2025-06-17T14:47:38.600" v="1084" actId="47"/>
        <pc:sldMkLst>
          <pc:docMk/>
          <pc:sldMk cId="2499091167" sldId="308"/>
        </pc:sldMkLst>
      </pc:sldChg>
      <pc:sldChg chg="del">
        <pc:chgData name="Marc Nijboer" userId="3bd857d0-161a-47e1-b685-8b8fb81f1f6a" providerId="ADAL" clId="{8A3020CB-A4AF-48BA-8C6A-3519B498BCF2}" dt="2025-06-17T14:47:39.928" v="1085" actId="47"/>
        <pc:sldMkLst>
          <pc:docMk/>
          <pc:sldMk cId="3075899992" sldId="309"/>
        </pc:sldMkLst>
      </pc:sldChg>
      <pc:sldChg chg="del">
        <pc:chgData name="Marc Nijboer" userId="3bd857d0-161a-47e1-b685-8b8fb81f1f6a" providerId="ADAL" clId="{8A3020CB-A4AF-48BA-8C6A-3519B498BCF2}" dt="2025-06-17T14:47:44.091" v="1086" actId="47"/>
        <pc:sldMkLst>
          <pc:docMk/>
          <pc:sldMk cId="4105050044" sldId="311"/>
        </pc:sldMkLst>
      </pc:sldChg>
      <pc:sldChg chg="modSp mod">
        <pc:chgData name="Marc Nijboer" userId="3bd857d0-161a-47e1-b685-8b8fb81f1f6a" providerId="ADAL" clId="{8A3020CB-A4AF-48BA-8C6A-3519B498BCF2}" dt="2025-06-17T15:00:49.711" v="1683" actId="20577"/>
        <pc:sldMkLst>
          <pc:docMk/>
          <pc:sldMk cId="3899874961" sldId="312"/>
        </pc:sldMkLst>
        <pc:spChg chg="mod">
          <ac:chgData name="Marc Nijboer" userId="3bd857d0-161a-47e1-b685-8b8fb81f1f6a" providerId="ADAL" clId="{8A3020CB-A4AF-48BA-8C6A-3519B498BCF2}" dt="2025-06-17T14:48:46.977" v="1152" actId="20577"/>
          <ac:spMkLst>
            <pc:docMk/>
            <pc:sldMk cId="3899874961" sldId="312"/>
            <ac:spMk id="2" creationId="{DCEB0103-D635-F2BE-AAAB-5542C02CD3E7}"/>
          </ac:spMkLst>
        </pc:spChg>
        <pc:spChg chg="mod">
          <ac:chgData name="Marc Nijboer" userId="3bd857d0-161a-47e1-b685-8b8fb81f1f6a" providerId="ADAL" clId="{8A3020CB-A4AF-48BA-8C6A-3519B498BCF2}" dt="2025-06-17T15:00:49.711" v="1683" actId="20577"/>
          <ac:spMkLst>
            <pc:docMk/>
            <pc:sldMk cId="3899874961" sldId="312"/>
            <ac:spMk id="14" creationId="{A68D8204-6E77-EEEE-5836-28FD5F0E1F76}"/>
          </ac:spMkLst>
        </pc:spChg>
        <pc:grpChg chg="mod">
          <ac:chgData name="Marc Nijboer" userId="3bd857d0-161a-47e1-b685-8b8fb81f1f6a" providerId="ADAL" clId="{8A3020CB-A4AF-48BA-8C6A-3519B498BCF2}" dt="2025-06-17T14:50:34.809" v="1272" actId="14100"/>
          <ac:grpSpMkLst>
            <pc:docMk/>
            <pc:sldMk cId="3899874961" sldId="312"/>
            <ac:grpSpMk id="4" creationId="{30073348-70B5-9F64-A0C1-32B00D5ADCC1}"/>
          </ac:grpSpMkLst>
        </pc:grpChg>
        <pc:picChg chg="mod">
          <ac:chgData name="Marc Nijboer" userId="3bd857d0-161a-47e1-b685-8b8fb81f1f6a" providerId="ADAL" clId="{8A3020CB-A4AF-48BA-8C6A-3519B498BCF2}" dt="2025-06-17T14:50:32.320" v="1271" actId="14100"/>
          <ac:picMkLst>
            <pc:docMk/>
            <pc:sldMk cId="3899874961" sldId="312"/>
            <ac:picMk id="12" creationId="{B98469F3-54A7-6AD7-7B03-D43C03F3EB9C}"/>
          </ac:picMkLst>
        </pc:picChg>
      </pc:sldChg>
      <pc:sldChg chg="addSp delSp modSp new mod">
        <pc:chgData name="Marc Nijboer" userId="3bd857d0-161a-47e1-b685-8b8fb81f1f6a" providerId="ADAL" clId="{8A3020CB-A4AF-48BA-8C6A-3519B498BCF2}" dt="2025-06-17T15:58:50.461" v="2261" actId="13926"/>
        <pc:sldMkLst>
          <pc:docMk/>
          <pc:sldMk cId="472828262" sldId="313"/>
        </pc:sldMkLst>
        <pc:spChg chg="mod">
          <ac:chgData name="Marc Nijboer" userId="3bd857d0-161a-47e1-b685-8b8fb81f1f6a" providerId="ADAL" clId="{8A3020CB-A4AF-48BA-8C6A-3519B498BCF2}" dt="2025-06-17T14:16:10.445" v="217" actId="20577"/>
          <ac:spMkLst>
            <pc:docMk/>
            <pc:sldMk cId="472828262" sldId="313"/>
            <ac:spMk id="2" creationId="{0A2727A1-328A-1074-E0B8-BEAC766D9F81}"/>
          </ac:spMkLst>
        </pc:spChg>
        <pc:spChg chg="add del mod">
          <ac:chgData name="Marc Nijboer" userId="3bd857d0-161a-47e1-b685-8b8fb81f1f6a" providerId="ADAL" clId="{8A3020CB-A4AF-48BA-8C6A-3519B498BCF2}" dt="2025-06-17T15:58:50.461" v="2261" actId="13926"/>
          <ac:spMkLst>
            <pc:docMk/>
            <pc:sldMk cId="472828262" sldId="313"/>
            <ac:spMk id="3" creationId="{1C4D38E9-7807-93D5-965B-FBE407A0F396}"/>
          </ac:spMkLst>
        </pc:spChg>
        <pc:picChg chg="add mod">
          <ac:chgData name="Marc Nijboer" userId="3bd857d0-161a-47e1-b685-8b8fb81f1f6a" providerId="ADAL" clId="{8A3020CB-A4AF-48BA-8C6A-3519B498BCF2}" dt="2025-06-17T14:22:02.850" v="350" actId="1037"/>
          <ac:picMkLst>
            <pc:docMk/>
            <pc:sldMk cId="472828262" sldId="313"/>
            <ac:picMk id="5" creationId="{654DF428-9697-0462-B0DB-27102714FA25}"/>
          </ac:picMkLst>
        </pc:picChg>
        <pc:picChg chg="add mod">
          <ac:chgData name="Marc Nijboer" userId="3bd857d0-161a-47e1-b685-8b8fb81f1f6a" providerId="ADAL" clId="{8A3020CB-A4AF-48BA-8C6A-3519B498BCF2}" dt="2025-06-17T14:21:05.821" v="332" actId="1076"/>
          <ac:picMkLst>
            <pc:docMk/>
            <pc:sldMk cId="472828262" sldId="313"/>
            <ac:picMk id="6" creationId="{F53BF8E3-4E31-431F-8F2E-C4005A5EC987}"/>
          </ac:picMkLst>
        </pc:picChg>
        <pc:picChg chg="add mod">
          <ac:chgData name="Marc Nijboer" userId="3bd857d0-161a-47e1-b685-8b8fb81f1f6a" providerId="ADAL" clId="{8A3020CB-A4AF-48BA-8C6A-3519B498BCF2}" dt="2025-06-17T14:21:16.714" v="335" actId="1076"/>
          <ac:picMkLst>
            <pc:docMk/>
            <pc:sldMk cId="472828262" sldId="313"/>
            <ac:picMk id="7" creationId="{74A206E1-5DBD-36AC-922D-2F0CE9BF4309}"/>
          </ac:picMkLst>
        </pc:picChg>
        <pc:picChg chg="add mod">
          <ac:chgData name="Marc Nijboer" userId="3bd857d0-161a-47e1-b685-8b8fb81f1f6a" providerId="ADAL" clId="{8A3020CB-A4AF-48BA-8C6A-3519B498BCF2}" dt="2025-06-17T14:21:46.298" v="344" actId="1076"/>
          <ac:picMkLst>
            <pc:docMk/>
            <pc:sldMk cId="472828262" sldId="313"/>
            <ac:picMk id="8" creationId="{B8A8734D-B6AA-E4F3-3EA7-F9C9722DFF4B}"/>
          </ac:picMkLst>
        </pc:picChg>
      </pc:sldChg>
      <pc:sldChg chg="new del">
        <pc:chgData name="Marc Nijboer" userId="3bd857d0-161a-47e1-b685-8b8fb81f1f6a" providerId="ADAL" clId="{8A3020CB-A4AF-48BA-8C6A-3519B498BCF2}" dt="2025-06-17T14:47:24.173" v="1080" actId="680"/>
        <pc:sldMkLst>
          <pc:docMk/>
          <pc:sldMk cId="46732176" sldId="314"/>
        </pc:sldMkLst>
      </pc:sldChg>
      <pc:sldChg chg="addSp delSp modSp new mod">
        <pc:chgData name="Marc Nijboer" userId="3bd857d0-161a-47e1-b685-8b8fb81f1f6a" providerId="ADAL" clId="{8A3020CB-A4AF-48BA-8C6A-3519B498BCF2}" dt="2025-06-17T15:58:53.645" v="2263" actId="20577"/>
        <pc:sldMkLst>
          <pc:docMk/>
          <pc:sldMk cId="1331025091" sldId="314"/>
        </pc:sldMkLst>
        <pc:spChg chg="mod">
          <ac:chgData name="Marc Nijboer" userId="3bd857d0-161a-47e1-b685-8b8fb81f1f6a" providerId="ADAL" clId="{8A3020CB-A4AF-48BA-8C6A-3519B498BCF2}" dt="2025-06-17T14:54:40.889" v="1413" actId="20577"/>
          <ac:spMkLst>
            <pc:docMk/>
            <pc:sldMk cId="1331025091" sldId="314"/>
            <ac:spMk id="2" creationId="{ECC7B1AE-2BB3-BCAD-6F2B-39E6E6E925EE}"/>
          </ac:spMkLst>
        </pc:spChg>
        <pc:spChg chg="mod">
          <ac:chgData name="Marc Nijboer" userId="3bd857d0-161a-47e1-b685-8b8fb81f1f6a" providerId="ADAL" clId="{8A3020CB-A4AF-48BA-8C6A-3519B498BCF2}" dt="2025-06-17T15:58:53.645" v="2263" actId="20577"/>
          <ac:spMkLst>
            <pc:docMk/>
            <pc:sldMk cId="1331025091" sldId="314"/>
            <ac:spMk id="3" creationId="{A7867BC8-78B3-08C6-55DB-BCBA6E53F1E1}"/>
          </ac:spMkLst>
        </pc:spChg>
        <pc:spChg chg="mod">
          <ac:chgData name="Marc Nijboer" userId="3bd857d0-161a-47e1-b685-8b8fb81f1f6a" providerId="ADAL" clId="{8A3020CB-A4AF-48BA-8C6A-3519B498BCF2}" dt="2025-06-17T14:56:23.557" v="1432" actId="255"/>
          <ac:spMkLst>
            <pc:docMk/>
            <pc:sldMk cId="1331025091" sldId="314"/>
            <ac:spMk id="8" creationId="{44672FFA-01D1-BAF4-8111-8434AB4F3133}"/>
          </ac:spMkLst>
        </pc:spChg>
        <pc:spChg chg="mod">
          <ac:chgData name="Marc Nijboer" userId="3bd857d0-161a-47e1-b685-8b8fb81f1f6a" providerId="ADAL" clId="{8A3020CB-A4AF-48BA-8C6A-3519B498BCF2}" dt="2025-06-17T14:55:01.436" v="1415"/>
          <ac:spMkLst>
            <pc:docMk/>
            <pc:sldMk cId="1331025091" sldId="314"/>
            <ac:spMk id="9" creationId="{E01C2E78-FA03-D582-74C6-BAFE6EE20AF7}"/>
          </ac:spMkLst>
        </pc:spChg>
        <pc:spChg chg="mod">
          <ac:chgData name="Marc Nijboer" userId="3bd857d0-161a-47e1-b685-8b8fb81f1f6a" providerId="ADAL" clId="{8A3020CB-A4AF-48BA-8C6A-3519B498BCF2}" dt="2025-06-17T14:59:08.890" v="1512"/>
          <ac:spMkLst>
            <pc:docMk/>
            <pc:sldMk cId="1331025091" sldId="314"/>
            <ac:spMk id="22" creationId="{FB94EC37-CE16-5B61-9265-7C9800A3A27F}"/>
          </ac:spMkLst>
        </pc:spChg>
        <pc:spChg chg="mod">
          <ac:chgData name="Marc Nijboer" userId="3bd857d0-161a-47e1-b685-8b8fb81f1f6a" providerId="ADAL" clId="{8A3020CB-A4AF-48BA-8C6A-3519B498BCF2}" dt="2025-06-17T14:59:08.890" v="1512"/>
          <ac:spMkLst>
            <pc:docMk/>
            <pc:sldMk cId="1331025091" sldId="314"/>
            <ac:spMk id="23" creationId="{02E31A8D-DF74-761C-6A41-90D7AC0AD88A}"/>
          </ac:spMkLst>
        </pc:spChg>
        <pc:grpChg chg="add mod">
          <ac:chgData name="Marc Nijboer" userId="3bd857d0-161a-47e1-b685-8b8fb81f1f6a" providerId="ADAL" clId="{8A3020CB-A4AF-48BA-8C6A-3519B498BCF2}" dt="2025-06-17T15:01:29.625" v="1684" actId="14100"/>
          <ac:grpSpMkLst>
            <pc:docMk/>
            <pc:sldMk cId="1331025091" sldId="314"/>
            <ac:grpSpMk id="4" creationId="{75491D91-A1C7-B92D-EA0D-A0F7864FBC1A}"/>
          </ac:grpSpMkLst>
        </pc:grpChg>
        <pc:grpChg chg="mod">
          <ac:chgData name="Marc Nijboer" userId="3bd857d0-161a-47e1-b685-8b8fb81f1f6a" providerId="ADAL" clId="{8A3020CB-A4AF-48BA-8C6A-3519B498BCF2}" dt="2025-06-17T14:55:01.436" v="1415"/>
          <ac:grpSpMkLst>
            <pc:docMk/>
            <pc:sldMk cId="1331025091" sldId="314"/>
            <ac:grpSpMk id="7" creationId="{8FFE4276-574A-6072-CA16-1F8A08D23925}"/>
          </ac:grpSpMkLst>
        </pc:grpChg>
        <pc:grpChg chg="add mod">
          <ac:chgData name="Marc Nijboer" userId="3bd857d0-161a-47e1-b685-8b8fb81f1f6a" providerId="ADAL" clId="{8A3020CB-A4AF-48BA-8C6A-3519B498BCF2}" dt="2025-06-17T15:18:21.328" v="2185" actId="1076"/>
          <ac:grpSpMkLst>
            <pc:docMk/>
            <pc:sldMk cId="1331025091" sldId="314"/>
            <ac:grpSpMk id="17" creationId="{7CBAECEA-E046-D8AB-00F7-0D3D87FCAE2A}"/>
          </ac:grpSpMkLst>
        </pc:grpChg>
        <pc:grpChg chg="mod">
          <ac:chgData name="Marc Nijboer" userId="3bd857d0-161a-47e1-b685-8b8fb81f1f6a" providerId="ADAL" clId="{8A3020CB-A4AF-48BA-8C6A-3519B498BCF2}" dt="2025-06-17T14:59:08.890" v="1512"/>
          <ac:grpSpMkLst>
            <pc:docMk/>
            <pc:sldMk cId="1331025091" sldId="314"/>
            <ac:grpSpMk id="19" creationId="{75F27DA7-4AE5-5CB3-EA1F-1C2534AF99A7}"/>
          </ac:grpSpMkLst>
        </pc:grpChg>
        <pc:grpChg chg="mod">
          <ac:chgData name="Marc Nijboer" userId="3bd857d0-161a-47e1-b685-8b8fb81f1f6a" providerId="ADAL" clId="{8A3020CB-A4AF-48BA-8C6A-3519B498BCF2}" dt="2025-06-17T14:59:08.890" v="1512"/>
          <ac:grpSpMkLst>
            <pc:docMk/>
            <pc:sldMk cId="1331025091" sldId="314"/>
            <ac:grpSpMk id="21" creationId="{B14C2E9D-7C24-BB41-25E5-FE275E95E7C0}"/>
          </ac:grpSpMkLst>
        </pc:grpChg>
        <pc:picChg chg="mod">
          <ac:chgData name="Marc Nijboer" userId="3bd857d0-161a-47e1-b685-8b8fb81f1f6a" providerId="ADAL" clId="{8A3020CB-A4AF-48BA-8C6A-3519B498BCF2}" dt="2025-06-17T14:55:01.436" v="1415"/>
          <ac:picMkLst>
            <pc:docMk/>
            <pc:sldMk cId="1331025091" sldId="314"/>
            <ac:picMk id="5" creationId="{C12DBC63-CC8A-D093-0896-C0D4E0B3AEE5}"/>
          </ac:picMkLst>
        </pc:picChg>
        <pc:picChg chg="mod">
          <ac:chgData name="Marc Nijboer" userId="3bd857d0-161a-47e1-b685-8b8fb81f1f6a" providerId="ADAL" clId="{8A3020CB-A4AF-48BA-8C6A-3519B498BCF2}" dt="2025-06-17T14:55:01.436" v="1415"/>
          <ac:picMkLst>
            <pc:docMk/>
            <pc:sldMk cId="1331025091" sldId="314"/>
            <ac:picMk id="6" creationId="{3033B5FD-0958-A66E-9E21-98E9491D2D2D}"/>
          </ac:picMkLst>
        </pc:picChg>
        <pc:picChg chg="mod">
          <ac:chgData name="Marc Nijboer" userId="3bd857d0-161a-47e1-b685-8b8fb81f1f6a" providerId="ADAL" clId="{8A3020CB-A4AF-48BA-8C6A-3519B498BCF2}" dt="2025-06-17T14:59:08.890" v="1512"/>
          <ac:picMkLst>
            <pc:docMk/>
            <pc:sldMk cId="1331025091" sldId="314"/>
            <ac:picMk id="18" creationId="{5DF06908-24E1-CDC4-7369-5275FF56C11D}"/>
          </ac:picMkLst>
        </pc:picChg>
        <pc:picChg chg="mod">
          <ac:chgData name="Marc Nijboer" userId="3bd857d0-161a-47e1-b685-8b8fb81f1f6a" providerId="ADAL" clId="{8A3020CB-A4AF-48BA-8C6A-3519B498BCF2}" dt="2025-06-17T14:59:08.890" v="1512"/>
          <ac:picMkLst>
            <pc:docMk/>
            <pc:sldMk cId="1331025091" sldId="314"/>
            <ac:picMk id="20" creationId="{F284048A-56C9-4243-F2B3-1A047D8B30EE}"/>
          </ac:picMkLst>
        </pc:picChg>
      </pc:sldChg>
      <pc:sldChg chg="modSp new mod">
        <pc:chgData name="Marc Nijboer" userId="3bd857d0-161a-47e1-b685-8b8fb81f1f6a" providerId="ADAL" clId="{8A3020CB-A4AF-48BA-8C6A-3519B498BCF2}" dt="2025-06-17T16:01:45.450" v="2418" actId="20577"/>
        <pc:sldMkLst>
          <pc:docMk/>
          <pc:sldMk cId="2702975656" sldId="315"/>
        </pc:sldMkLst>
        <pc:spChg chg="mod">
          <ac:chgData name="Marc Nijboer" userId="3bd857d0-161a-47e1-b685-8b8fb81f1f6a" providerId="ADAL" clId="{8A3020CB-A4AF-48BA-8C6A-3519B498BCF2}" dt="2025-06-17T15:02:41.146" v="1814" actId="20577"/>
          <ac:spMkLst>
            <pc:docMk/>
            <pc:sldMk cId="2702975656" sldId="315"/>
            <ac:spMk id="2" creationId="{0615F535-F3BF-B0D5-2BD0-AC8C6AC8C69F}"/>
          </ac:spMkLst>
        </pc:spChg>
        <pc:spChg chg="mod">
          <ac:chgData name="Marc Nijboer" userId="3bd857d0-161a-47e1-b685-8b8fb81f1f6a" providerId="ADAL" clId="{8A3020CB-A4AF-48BA-8C6A-3519B498BCF2}" dt="2025-06-17T16:01:45.450" v="2418" actId="20577"/>
          <ac:spMkLst>
            <pc:docMk/>
            <pc:sldMk cId="2702975656" sldId="315"/>
            <ac:spMk id="3" creationId="{0787FC28-2AB2-D1FB-F27A-569C96B82C22}"/>
          </ac:spMkLst>
        </pc:spChg>
      </pc:sldChg>
      <pc:sldChg chg="modSp add mod">
        <pc:chgData name="Marc Nijboer" userId="3bd857d0-161a-47e1-b685-8b8fb81f1f6a" providerId="ADAL" clId="{8A3020CB-A4AF-48BA-8C6A-3519B498BCF2}" dt="2025-06-23T14:03:40.876" v="2559" actId="20577"/>
        <pc:sldMkLst>
          <pc:docMk/>
          <pc:sldMk cId="2533226310" sldId="316"/>
        </pc:sldMkLst>
        <pc:spChg chg="mod">
          <ac:chgData name="Marc Nijboer" userId="3bd857d0-161a-47e1-b685-8b8fb81f1f6a" providerId="ADAL" clId="{8A3020CB-A4AF-48BA-8C6A-3519B498BCF2}" dt="2025-06-17T16:00:57.631" v="2377" actId="20577"/>
          <ac:spMkLst>
            <pc:docMk/>
            <pc:sldMk cId="2533226310" sldId="316"/>
            <ac:spMk id="3" creationId="{F824F741-D05B-1E10-3516-8B1130C136C2}"/>
          </ac:spMkLst>
        </pc:spChg>
        <pc:spChg chg="mod">
          <ac:chgData name="Marc Nijboer" userId="3bd857d0-161a-47e1-b685-8b8fb81f1f6a" providerId="ADAL" clId="{8A3020CB-A4AF-48BA-8C6A-3519B498BCF2}" dt="2025-06-17T16:01:15.221" v="2416" actId="20577"/>
          <ac:spMkLst>
            <pc:docMk/>
            <pc:sldMk cId="2533226310" sldId="316"/>
            <ac:spMk id="6" creationId="{12CAE76E-619D-A5DA-97C6-F776155CD708}"/>
          </ac:spMkLst>
        </pc:spChg>
        <pc:spChg chg="mod">
          <ac:chgData name="Marc Nijboer" userId="3bd857d0-161a-47e1-b685-8b8fb81f1f6a" providerId="ADAL" clId="{8A3020CB-A4AF-48BA-8C6A-3519B498BCF2}" dt="2025-06-23T14:03:40.876" v="2559" actId="20577"/>
          <ac:spMkLst>
            <pc:docMk/>
            <pc:sldMk cId="2533226310" sldId="316"/>
            <ac:spMk id="8" creationId="{15FA5F5C-C0B8-1B1B-7665-C75AFDDFFA2F}"/>
          </ac:spMkLst>
        </pc:spChg>
        <pc:spChg chg="mod">
          <ac:chgData name="Marc Nijboer" userId="3bd857d0-161a-47e1-b685-8b8fb81f1f6a" providerId="ADAL" clId="{8A3020CB-A4AF-48BA-8C6A-3519B498BCF2}" dt="2025-06-17T16:00:42.704" v="2337" actId="20577"/>
          <ac:spMkLst>
            <pc:docMk/>
            <pc:sldMk cId="2533226310" sldId="316"/>
            <ac:spMk id="9" creationId="{2148747B-8E79-62AD-3EEC-D86E3F985D9B}"/>
          </ac:spMkLst>
        </pc:spChg>
        <pc:spChg chg="mod">
          <ac:chgData name="Marc Nijboer" userId="3bd857d0-161a-47e1-b685-8b8fb81f1f6a" providerId="ADAL" clId="{8A3020CB-A4AF-48BA-8C6A-3519B498BCF2}" dt="2025-06-17T16:00:53.152" v="2362" actId="14100"/>
          <ac:spMkLst>
            <pc:docMk/>
            <pc:sldMk cId="2533226310" sldId="316"/>
            <ac:spMk id="10" creationId="{6055ACDB-26B7-0BDE-785E-E3F463E48875}"/>
          </ac:spMkLst>
        </pc:spChg>
        <pc:spChg chg="mod">
          <ac:chgData name="Marc Nijboer" userId="3bd857d0-161a-47e1-b685-8b8fb81f1f6a" providerId="ADAL" clId="{8A3020CB-A4AF-48BA-8C6A-3519B498BCF2}" dt="2025-06-17T16:01:05.870" v="2398" actId="20577"/>
          <ac:spMkLst>
            <pc:docMk/>
            <pc:sldMk cId="2533226310" sldId="316"/>
            <ac:spMk id="11" creationId="{7E2F7BFE-15DB-1864-76CF-75C4379480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28DCB-7FCC-4A53-B421-BE3EC0F16B65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48676-B919-4486-B976-27E2E5D9D56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32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9638B-8A2D-FAFC-32BA-41DCCF08B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9372"/>
            <a:ext cx="9144000" cy="14093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DBF7B5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01A9BE-85B1-F3B2-0EFE-A99571CB8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8687"/>
            <a:ext cx="9144000" cy="9878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3753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D1396-FE83-BCDC-4766-17201400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D19EC7-A204-12CD-BB4D-ED7A67491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9778D-E4D9-4BFE-CDF2-0C58C2A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00C9-9FA6-E848-9C30-1583C6EE7DAB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3EF335-7E33-423B-E053-81285395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803FE3-CE49-6198-280E-AD131365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081-1B83-734A-B47B-8734FB716E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34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672CB-5BEB-4690-C5C6-4BB2479A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779912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DBF7B5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080938-377F-6F40-8175-7A30607A6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6779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8185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DBFBB-1870-37D2-7426-D3234870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7BFDA-92C6-B376-9F9A-4C98F5A26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AAC784-FAAA-145B-8164-A85AD3EE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135A48-7988-14D1-4AD9-DD75BCDB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00C9-9FA6-E848-9C30-1583C6EE7DAB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94E79B-5645-E92B-073C-7FD13F5D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839EC0-487B-8AAA-3CBB-7D7E19AE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081-1B83-734A-B47B-8734FB716E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86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5CA06-814F-63E1-F5A2-5EEBF609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58E3FE-F1AF-6262-D828-E362C999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00C9-9FA6-E848-9C30-1583C6EE7DAB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BB0AC8-A24C-CF31-C10B-B0DEDD3C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274FD5-583B-BDA4-2C6E-9ADF414D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081-1B83-734A-B47B-8734FB716E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14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918F20-906F-D07C-3617-43FA2E21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00C9-9FA6-E848-9C30-1583C6EE7DAB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D91129-D865-5955-6469-A710B293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A8893E-079E-9713-E0DF-740AA950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081-1B83-734A-B47B-8734FB716E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98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9638B-8A2D-FAFC-32BA-41DCCF08B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4" y="2965621"/>
            <a:ext cx="6969211" cy="14093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DBF7B5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01A9BE-85B1-F3B2-0EFE-A99571CB8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84" y="4498504"/>
            <a:ext cx="6969211" cy="9878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9024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F4E1B3-2CA3-B74F-9ACE-5B0E7A7A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7D26FC-33F2-0B9C-6F20-CD71FC22E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588ADC-5F9A-03FE-8D94-351F215DF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00C9-9FA6-E848-9C30-1583C6EE7DAB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1BCEE2-07F3-88F7-4815-6143B2A3B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6DC8D3-C0A7-5332-1F7A-27E0565BB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F081-1B83-734A-B47B-8734FB716E1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67A9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C8E84-176B-10C3-6DA8-BA2090208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798" y="920217"/>
            <a:ext cx="7804404" cy="21849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3600" b="1" dirty="0" err="1">
                <a:solidFill>
                  <a:schemeClr val="bg1"/>
                </a:solidFill>
              </a:rPr>
              <a:t>Nutriënten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uit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het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oppervlaktewater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verwijderen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met</a:t>
            </a:r>
            <a:r>
              <a:rPr lang="it-IT" sz="3600" b="1" dirty="0">
                <a:solidFill>
                  <a:schemeClr val="bg1"/>
                </a:solidFill>
              </a:rPr>
              <a:t> Nature </a:t>
            </a:r>
            <a:r>
              <a:rPr lang="it-IT" sz="3600" b="1" dirty="0" err="1">
                <a:solidFill>
                  <a:schemeClr val="bg1"/>
                </a:solidFill>
              </a:rPr>
              <a:t>Based</a:t>
            </a:r>
            <a:r>
              <a:rPr lang="it-IT" sz="3600" b="1" dirty="0">
                <a:solidFill>
                  <a:schemeClr val="bg1"/>
                </a:solidFill>
              </a:rPr>
              <a:t> Solutions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96026C-010F-7EF1-4257-7F9FC8C33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109"/>
            <a:ext cx="9144000" cy="1339645"/>
          </a:xfrm>
        </p:spPr>
        <p:txBody>
          <a:bodyPr>
            <a:normAutofit/>
          </a:bodyPr>
          <a:lstStyle/>
          <a:p>
            <a:r>
              <a:rPr lang="it-IT" dirty="0"/>
              <a:t>Marc Nijboer (Deltares / KWR / WUR, Netherlands)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00D1B8-2C03-C998-5BFB-C720DCE1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9" y="6315466"/>
            <a:ext cx="2109627" cy="4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0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27A1-328A-1074-E0B8-BEAC766D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Kort </a:t>
            </a:r>
            <a:r>
              <a:rPr lang="en-GB" dirty="0" err="1"/>
              <a:t>voorstellen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D38E9-7807-93D5-965B-FBE407A0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210962"/>
            <a:ext cx="9588843" cy="4966001"/>
          </a:xfrm>
        </p:spPr>
        <p:txBody>
          <a:bodyPr/>
          <a:lstStyle/>
          <a:p>
            <a:r>
              <a:rPr lang="en-GB" dirty="0" err="1"/>
              <a:t>PhD’er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Wageningen Universiteit, Deltares </a:t>
            </a:r>
            <a:r>
              <a:rPr lang="en-GB" dirty="0" err="1"/>
              <a:t>en</a:t>
            </a:r>
            <a:r>
              <a:rPr lang="en-GB" dirty="0"/>
              <a:t> KWR</a:t>
            </a:r>
          </a:p>
          <a:p>
            <a:r>
              <a:rPr lang="en-GB" dirty="0"/>
              <a:t>GREENHOOD: EU project met </a:t>
            </a:r>
            <a:r>
              <a:rPr lang="en-GB" dirty="0" err="1"/>
              <a:t>Spanje</a:t>
            </a:r>
            <a:r>
              <a:rPr lang="en-GB" dirty="0"/>
              <a:t>, </a:t>
            </a:r>
            <a:r>
              <a:rPr lang="en-GB" dirty="0" err="1"/>
              <a:t>Noorwegen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Finland</a:t>
            </a:r>
          </a:p>
          <a:p>
            <a:endParaRPr lang="en-GB" dirty="0"/>
          </a:p>
          <a:p>
            <a:r>
              <a:rPr lang="en-GB" b="1" dirty="0"/>
              <a:t>Doel: </a:t>
            </a:r>
            <a:r>
              <a:rPr lang="en-GB" b="1" dirty="0" err="1"/>
              <a:t>Kwanticeren</a:t>
            </a:r>
            <a:r>
              <a:rPr lang="en-GB" b="1" dirty="0"/>
              <a:t> van het effect van “Nature Based Solutions” op de </a:t>
            </a:r>
            <a:r>
              <a:rPr lang="en-GB" b="1" dirty="0" err="1"/>
              <a:t>waterkwaliteit</a:t>
            </a:r>
            <a:r>
              <a:rPr lang="en-GB" b="1" dirty="0"/>
              <a:t> van </a:t>
            </a:r>
            <a:r>
              <a:rPr lang="en-GB" b="1" dirty="0" err="1"/>
              <a:t>Nederlandse</a:t>
            </a:r>
            <a:r>
              <a:rPr lang="en-GB" b="1" dirty="0"/>
              <a:t> </a:t>
            </a:r>
            <a:r>
              <a:rPr lang="en-GB" b="1" dirty="0" err="1"/>
              <a:t>agrarische</a:t>
            </a:r>
            <a:r>
              <a:rPr lang="en-GB" b="1" dirty="0"/>
              <a:t> </a:t>
            </a:r>
            <a:r>
              <a:rPr lang="en-GB" b="1" dirty="0" err="1"/>
              <a:t>zandgronden</a:t>
            </a:r>
            <a:endParaRPr lang="en-GB" b="1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DF428-9697-0462-B0DB-27102714F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804" y="2124610"/>
            <a:ext cx="1506408" cy="1657049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F53BF8E3-4E31-431F-8F2E-C4005A5E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" y="5378912"/>
            <a:ext cx="3215957" cy="1045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206E1-5DBD-36AC-922D-2F0CE9BF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721" y="5768057"/>
            <a:ext cx="1931346" cy="53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A8734D-B6AA-E4F3-3EA7-F9C9722DFF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54" t="24659" r="8593" b="12797"/>
          <a:stretch/>
        </p:blipFill>
        <p:spPr>
          <a:xfrm>
            <a:off x="8061577" y="5587016"/>
            <a:ext cx="3966757" cy="8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0B2C-AB1F-29BC-D56F-C9BD1DA4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428" y="34496"/>
            <a:ext cx="4878280" cy="929331"/>
          </a:xfrm>
        </p:spPr>
        <p:txBody>
          <a:bodyPr>
            <a:normAutofit/>
          </a:bodyPr>
          <a:lstStyle/>
          <a:p>
            <a:r>
              <a:rPr lang="en-GB" dirty="0" err="1"/>
              <a:t>Projecten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94EA-4242-1BE6-25D7-CF44830D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Vinkenloop</a:t>
            </a:r>
            <a:endParaRPr lang="en-GB" dirty="0"/>
          </a:p>
          <a:p>
            <a:pPr lvl="1"/>
            <a:r>
              <a:rPr lang="en-GB" dirty="0" err="1"/>
              <a:t>Houtsnipperfilter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Sinds</a:t>
            </a:r>
            <a:r>
              <a:rPr lang="en-GB" dirty="0">
                <a:sym typeface="Wingdings" panose="05000000000000000000" pitchFamily="2" charset="2"/>
              </a:rPr>
              <a:t> 10-2023</a:t>
            </a:r>
            <a:endParaRPr lang="en-GB" dirty="0"/>
          </a:p>
          <a:p>
            <a:pPr lvl="1"/>
            <a:r>
              <a:rPr lang="en-GB" dirty="0" err="1"/>
              <a:t>Sedimentvang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Aanleg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eind</a:t>
            </a:r>
            <a:r>
              <a:rPr lang="en-GB" dirty="0">
                <a:sym typeface="Wingdings" panose="05000000000000000000" pitchFamily="2" charset="2"/>
              </a:rPr>
              <a:t> 2025</a:t>
            </a: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Verbrede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sloot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dirty="0" err="1">
                <a:sym typeface="Wingdings" panose="05000000000000000000" pitchFamily="2" charset="2"/>
              </a:rPr>
              <a:t>Aanleg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eind</a:t>
            </a:r>
            <a:r>
              <a:rPr lang="en-GB" dirty="0">
                <a:sym typeface="Wingdings" panose="05000000000000000000" pitchFamily="2" charset="2"/>
              </a:rPr>
              <a:t> 2025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Vragenderbeek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Sedimentvang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Metingen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eind</a:t>
            </a:r>
            <a:r>
              <a:rPr lang="en-GB" dirty="0">
                <a:sym typeface="Wingdings" panose="05000000000000000000" pitchFamily="2" charset="2"/>
              </a:rPr>
              <a:t> 2025</a:t>
            </a:r>
            <a:endParaRPr lang="en-GB" dirty="0"/>
          </a:p>
          <a:p>
            <a:pPr lvl="1"/>
            <a:r>
              <a:rPr lang="en-GB" dirty="0" err="1"/>
              <a:t>Verbeterde</a:t>
            </a:r>
            <a:r>
              <a:rPr lang="en-GB" dirty="0"/>
              <a:t> </a:t>
            </a:r>
            <a:r>
              <a:rPr lang="en-GB" dirty="0" err="1"/>
              <a:t>bufferstrook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Metingen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eind</a:t>
            </a:r>
            <a:r>
              <a:rPr lang="en-GB" dirty="0">
                <a:sym typeface="Wingdings" panose="05000000000000000000" pitchFamily="2" charset="2"/>
              </a:rPr>
              <a:t> 2025</a:t>
            </a:r>
            <a:endParaRPr lang="en-GB" dirty="0"/>
          </a:p>
          <a:p>
            <a:pPr lvl="1"/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343E4-C844-44B9-E605-4059B500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707" y="279436"/>
            <a:ext cx="4610743" cy="6077798"/>
          </a:xfrm>
          <a:prstGeom prst="rect">
            <a:avLst/>
          </a:prstGeom>
        </p:spPr>
      </p:pic>
      <p:sp>
        <p:nvSpPr>
          <p:cNvPr id="5" name="Star: 6 Points 4">
            <a:extLst>
              <a:ext uri="{FF2B5EF4-FFF2-40B4-BE49-F238E27FC236}">
                <a16:creationId xmlns:a16="http://schemas.microsoft.com/office/drawing/2014/main" id="{3D4C475F-7EFF-9FFC-2A30-160CCEC81E45}"/>
              </a:ext>
            </a:extLst>
          </p:cNvPr>
          <p:cNvSpPr/>
          <p:nvPr/>
        </p:nvSpPr>
        <p:spPr>
          <a:xfrm>
            <a:off x="9261579" y="1431637"/>
            <a:ext cx="261112" cy="316530"/>
          </a:xfrm>
          <a:prstGeom prst="star6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038062EC-0B49-E59A-B4AE-8CB4662C9151}"/>
              </a:ext>
            </a:extLst>
          </p:cNvPr>
          <p:cNvSpPr/>
          <p:nvPr/>
        </p:nvSpPr>
        <p:spPr>
          <a:xfrm>
            <a:off x="8748961" y="1898074"/>
            <a:ext cx="261112" cy="316530"/>
          </a:xfrm>
          <a:prstGeom prst="star6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53CCA-E11C-2B0B-0E25-7A0491FF2D0A}"/>
              </a:ext>
            </a:extLst>
          </p:cNvPr>
          <p:cNvSpPr txBox="1"/>
          <p:nvPr/>
        </p:nvSpPr>
        <p:spPr>
          <a:xfrm>
            <a:off x="9576228" y="1405236"/>
            <a:ext cx="115820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nl-NL" dirty="0" err="1"/>
              <a:t>ragender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BA300-F093-3A55-70CD-AD84E900563E}"/>
              </a:ext>
            </a:extLst>
          </p:cNvPr>
          <p:cNvSpPr txBox="1"/>
          <p:nvPr/>
        </p:nvSpPr>
        <p:spPr>
          <a:xfrm>
            <a:off x="9040517" y="1871673"/>
            <a:ext cx="124322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Vinkenloop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0156D-973A-089A-C585-4A089FB14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71" b="27047"/>
          <a:stretch/>
        </p:blipFill>
        <p:spPr>
          <a:xfrm>
            <a:off x="4856204" y="881743"/>
            <a:ext cx="2016233" cy="658438"/>
          </a:xfrm>
          <a:prstGeom prst="rect">
            <a:avLst/>
          </a:prstGeom>
        </p:spPr>
      </p:pic>
      <p:pic>
        <p:nvPicPr>
          <p:cNvPr id="1026" name="Picture 2" descr="Waterschap Rijn en IJssel logo - Modderkolk">
            <a:extLst>
              <a:ext uri="{FF2B5EF4-FFF2-40B4-BE49-F238E27FC236}">
                <a16:creationId xmlns:a16="http://schemas.microsoft.com/office/drawing/2014/main" id="{26341091-62D6-7789-4051-99292ACA8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9" b="31053"/>
          <a:stretch/>
        </p:blipFill>
        <p:spPr bwMode="auto">
          <a:xfrm>
            <a:off x="4475462" y="3154547"/>
            <a:ext cx="2638425" cy="5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4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46DAE-2FD2-4F1E-643F-EE67793817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87" y="954803"/>
            <a:ext cx="4415581" cy="2474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A020F-D28F-134D-D344-BBC35B3C2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35" y="3976113"/>
            <a:ext cx="4475112" cy="232361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5FA5F5C-C0B8-1B1B-7665-C75AFDDF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851" y="98928"/>
            <a:ext cx="9588843" cy="600009"/>
          </a:xfrm>
        </p:spPr>
        <p:txBody>
          <a:bodyPr>
            <a:noAutofit/>
          </a:bodyPr>
          <a:lstStyle/>
          <a:p>
            <a:r>
              <a:rPr lang="it-IT" sz="3200" dirty="0" err="1"/>
              <a:t>Geteste</a:t>
            </a:r>
            <a:r>
              <a:rPr lang="it-IT" sz="3200" dirty="0"/>
              <a:t> </a:t>
            </a:r>
            <a:r>
              <a:rPr lang="it-IT" sz="3200" dirty="0" err="1"/>
              <a:t>systemen</a:t>
            </a:r>
            <a:r>
              <a:rPr lang="it-IT" sz="3200" dirty="0"/>
              <a:t> </a:t>
            </a:r>
            <a:r>
              <a:rPr lang="it-IT" sz="3200" dirty="0" err="1"/>
              <a:t>gedurende</a:t>
            </a:r>
            <a:r>
              <a:rPr lang="it-IT" sz="3200" dirty="0"/>
              <a:t> </a:t>
            </a:r>
            <a:r>
              <a:rPr lang="it-IT" sz="3200" dirty="0" err="1"/>
              <a:t>het</a:t>
            </a:r>
            <a:r>
              <a:rPr lang="it-IT" sz="3200"/>
              <a:t> project</a:t>
            </a:r>
            <a:endParaRPr lang="it-IT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64FB4-6375-38BF-90A3-184D7929A2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4"/>
          <a:stretch/>
        </p:blipFill>
        <p:spPr>
          <a:xfrm>
            <a:off x="7073707" y="698937"/>
            <a:ext cx="3883853" cy="4187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4F741-D05B-1E10-3516-8B1130C136C2}"/>
              </a:ext>
            </a:extLst>
          </p:cNvPr>
          <p:cNvSpPr txBox="1"/>
          <p:nvPr/>
        </p:nvSpPr>
        <p:spPr>
          <a:xfrm>
            <a:off x="302035" y="5962915"/>
            <a:ext cx="233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Sedimentvang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8747B-8E79-62AD-3EEC-D86E3F985D9B}"/>
              </a:ext>
            </a:extLst>
          </p:cNvPr>
          <p:cNvSpPr txBox="1"/>
          <p:nvPr/>
        </p:nvSpPr>
        <p:spPr>
          <a:xfrm>
            <a:off x="200879" y="890795"/>
            <a:ext cx="233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latin typeface="Aptos" panose="020B0004020202020204" pitchFamily="34" charset="0"/>
              </a:rPr>
              <a:t>Normale </a:t>
            </a:r>
            <a:r>
              <a:rPr lang="en-GB" i="1" dirty="0" err="1">
                <a:latin typeface="Aptos" panose="020B0004020202020204" pitchFamily="34" charset="0"/>
              </a:rPr>
              <a:t>bufferstrook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5ACDB-26B7-0BDE-785E-E3F463E48875}"/>
              </a:ext>
            </a:extLst>
          </p:cNvPr>
          <p:cNvSpPr txBox="1"/>
          <p:nvPr/>
        </p:nvSpPr>
        <p:spPr>
          <a:xfrm>
            <a:off x="200879" y="3091119"/>
            <a:ext cx="2513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Verbeterde</a:t>
            </a:r>
            <a:r>
              <a:rPr lang="en-GB" dirty="0"/>
              <a:t> </a:t>
            </a:r>
            <a:r>
              <a:rPr lang="en-GB" dirty="0" err="1"/>
              <a:t>bufferstrook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F7BFE-15DB-1864-76CF-75C437948051}"/>
              </a:ext>
            </a:extLst>
          </p:cNvPr>
          <p:cNvSpPr txBox="1"/>
          <p:nvPr/>
        </p:nvSpPr>
        <p:spPr>
          <a:xfrm>
            <a:off x="7846277" y="2115277"/>
            <a:ext cx="233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Houtsnipperreactor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E1246-05DB-6566-5287-7A85D01B9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707" y="5011851"/>
            <a:ext cx="4584893" cy="1287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CAE76E-619D-A5DA-97C6-F776155CD708}"/>
              </a:ext>
            </a:extLst>
          </p:cNvPr>
          <p:cNvSpPr txBox="1"/>
          <p:nvPr/>
        </p:nvSpPr>
        <p:spPr>
          <a:xfrm>
            <a:off x="9452573" y="5962915"/>
            <a:ext cx="233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Verbrede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sloot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2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0103-D635-F2BE-AAAB-5542C02C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resultaten</a:t>
            </a:r>
            <a:r>
              <a:rPr lang="en-GB" dirty="0"/>
              <a:t> van het </a:t>
            </a:r>
            <a:r>
              <a:rPr lang="en-GB" dirty="0" err="1"/>
              <a:t>houtsnipperfilter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73348-70B5-9F64-A0C1-32B00D5ADCC1}"/>
              </a:ext>
            </a:extLst>
          </p:cNvPr>
          <p:cNvGrpSpPr/>
          <p:nvPr/>
        </p:nvGrpSpPr>
        <p:grpSpPr>
          <a:xfrm>
            <a:off x="7469205" y="2935706"/>
            <a:ext cx="4722796" cy="3922294"/>
            <a:chOff x="0" y="0"/>
            <a:chExt cx="5866646" cy="47547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57A962-E310-C9DB-9C7F-1504C6B30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1586"/>
            <a:stretch/>
          </p:blipFill>
          <p:spPr>
            <a:xfrm>
              <a:off x="0" y="0"/>
              <a:ext cx="5846061" cy="44934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53A872-D3D9-29AF-0E37-F05ECBE4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91733" b="3126"/>
            <a:stretch/>
          </p:blipFill>
          <p:spPr>
            <a:xfrm>
              <a:off x="20585" y="4493465"/>
              <a:ext cx="5846061" cy="26125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469F3-54A7-6AD7-7B03-D43C03F3E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285"/>
            <a:ext cx="7084194" cy="3604715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8D8204-6E77-EEEE-5836-28FD5F0E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30" y="863490"/>
            <a:ext cx="10291184" cy="2565510"/>
          </a:xfrm>
        </p:spPr>
        <p:txBody>
          <a:bodyPr>
            <a:normAutofit/>
          </a:bodyPr>
          <a:lstStyle/>
          <a:p>
            <a:r>
              <a:rPr lang="en-GB" dirty="0" err="1">
                <a:sym typeface="Wingdings" panose="05000000000000000000" pitchFamily="2" charset="2"/>
              </a:rPr>
              <a:t>Nitraatverwijdering</a:t>
            </a:r>
            <a:r>
              <a:rPr lang="en-GB" dirty="0">
                <a:sym typeface="Wingdings" panose="05000000000000000000" pitchFamily="2" charset="2"/>
              </a:rPr>
              <a:t> door </a:t>
            </a:r>
            <a:r>
              <a:rPr lang="en-GB" dirty="0" err="1">
                <a:sym typeface="Wingdings" panose="05000000000000000000" pitchFamily="2" charset="2"/>
              </a:rPr>
              <a:t>optimalisatie</a:t>
            </a:r>
            <a:r>
              <a:rPr lang="en-GB" dirty="0">
                <a:sym typeface="Wingdings" panose="05000000000000000000" pitchFamily="2" charset="2"/>
              </a:rPr>
              <a:t> van </a:t>
            </a:r>
            <a:r>
              <a:rPr lang="en-GB" dirty="0" err="1">
                <a:sym typeface="Wingdings" panose="05000000000000000000" pitchFamily="2" charset="2"/>
              </a:rPr>
              <a:t>denitrificatie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Houtsnipperfilter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werkt</a:t>
            </a:r>
            <a:r>
              <a:rPr lang="en-GB" dirty="0">
                <a:sym typeface="Wingdings" panose="05000000000000000000" pitchFamily="2" charset="2"/>
              </a:rPr>
              <a:t>  ~60% </a:t>
            </a:r>
            <a:r>
              <a:rPr lang="en-GB" dirty="0" err="1">
                <a:sym typeface="Wingdings" panose="05000000000000000000" pitchFamily="2" charset="2"/>
              </a:rPr>
              <a:t>verwijdering</a:t>
            </a:r>
            <a:r>
              <a:rPr lang="en-GB" dirty="0">
                <a:sym typeface="Wingdings" panose="05000000000000000000" pitchFamily="2" charset="2"/>
              </a:rPr>
              <a:t> van </a:t>
            </a:r>
            <a:r>
              <a:rPr lang="en-GB" dirty="0" err="1">
                <a:sym typeface="Wingdings" panose="05000000000000000000" pitchFamily="2" charset="2"/>
              </a:rPr>
              <a:t>nitraat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Rendement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hoog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bij</a:t>
            </a:r>
            <a:r>
              <a:rPr lang="en-GB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Hogere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temperaturen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Langere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verblijftijden</a:t>
            </a:r>
            <a:r>
              <a:rPr lang="en-GB" dirty="0">
                <a:sym typeface="Wingdings" panose="05000000000000000000" pitchFamily="2" charset="2"/>
              </a:rPr>
              <a:t> in het filter</a:t>
            </a:r>
          </a:p>
        </p:txBody>
      </p:sp>
    </p:spTree>
    <p:extLst>
      <p:ext uri="{BB962C8B-B14F-4D97-AF65-F5344CB8AC3E}">
        <p14:creationId xmlns:p14="http://schemas.microsoft.com/office/powerpoint/2010/main" val="389987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B1AE-2BB3-BCAD-6F2B-39E6E6E9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Neveneffecten</a:t>
            </a:r>
            <a:r>
              <a:rPr lang="en-GB" dirty="0"/>
              <a:t> </a:t>
            </a:r>
            <a:r>
              <a:rPr lang="en-GB" dirty="0" err="1"/>
              <a:t>houtsnipperfilter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67BC8-78B3-08C6-55DB-BCBA6E5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67" y="1092936"/>
            <a:ext cx="10827608" cy="4966001"/>
          </a:xfrm>
        </p:spPr>
        <p:txBody>
          <a:bodyPr/>
          <a:lstStyle/>
          <a:p>
            <a:r>
              <a:rPr lang="en-GB" dirty="0" err="1"/>
              <a:t>Verhoging</a:t>
            </a:r>
            <a:r>
              <a:rPr lang="en-GB" dirty="0"/>
              <a:t> in </a:t>
            </a:r>
            <a:r>
              <a:rPr lang="en-GB" dirty="0" err="1"/>
              <a:t>Nitriet</a:t>
            </a:r>
            <a:r>
              <a:rPr lang="en-GB" dirty="0"/>
              <a:t>, N-</a:t>
            </a:r>
            <a:r>
              <a:rPr lang="en-GB" dirty="0" err="1"/>
              <a:t>Organisch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Sulfide</a:t>
            </a:r>
            <a:endParaRPr lang="en-GB" dirty="0"/>
          </a:p>
          <a:p>
            <a:r>
              <a:rPr lang="en-GB" dirty="0" err="1"/>
              <a:t>Uitspoelingspiek</a:t>
            </a:r>
            <a:r>
              <a:rPr lang="en-GB" dirty="0"/>
              <a:t> van </a:t>
            </a: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stoffen</a:t>
            </a:r>
            <a:r>
              <a:rPr lang="en-GB" dirty="0"/>
              <a:t> op het begin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491D91-A1C7-B92D-EA0D-A0F7864FBC1A}"/>
              </a:ext>
            </a:extLst>
          </p:cNvPr>
          <p:cNvGrpSpPr/>
          <p:nvPr/>
        </p:nvGrpSpPr>
        <p:grpSpPr>
          <a:xfrm>
            <a:off x="7143751" y="2085975"/>
            <a:ext cx="5048250" cy="4772025"/>
            <a:chOff x="33848316" y="16141044"/>
            <a:chExt cx="8171298" cy="8292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2DBC63-CC8A-D093-0896-C0D4E0B3A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8316" y="16141044"/>
              <a:ext cx="8100000" cy="45199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33B5FD-0958-A66E-9E21-98E9491D2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3"/>
            <a:stretch/>
          </p:blipFill>
          <p:spPr>
            <a:xfrm>
              <a:off x="33919614" y="20191468"/>
              <a:ext cx="8100000" cy="416452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FE4276-574A-6072-CA16-1F8A08D23925}"/>
                </a:ext>
              </a:extLst>
            </p:cNvPr>
            <p:cNvGrpSpPr/>
            <p:nvPr/>
          </p:nvGrpSpPr>
          <p:grpSpPr>
            <a:xfrm>
              <a:off x="38376225" y="16554460"/>
              <a:ext cx="1510213" cy="7879179"/>
              <a:chOff x="24178662" y="15830106"/>
              <a:chExt cx="1650574" cy="797740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672FFA-01D1-BAF4-8111-8434AB4F3133}"/>
                  </a:ext>
                </a:extLst>
              </p:cNvPr>
              <p:cNvSpPr/>
              <p:nvPr/>
            </p:nvSpPr>
            <p:spPr>
              <a:xfrm>
                <a:off x="24178662" y="15830106"/>
                <a:ext cx="625641" cy="7358173"/>
              </a:xfrm>
              <a:prstGeom prst="rect">
                <a:avLst/>
              </a:prstGeom>
              <a:pattFill prst="openDmnd">
                <a:fgClr>
                  <a:schemeClr val="bg2">
                    <a:lumMod val="9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 Filter closed (18-6-2024 till 18-11-2024)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1C2E78-FA03-D582-74C6-BAFE6EE20AF7}"/>
                  </a:ext>
                </a:extLst>
              </p:cNvPr>
              <p:cNvSpPr/>
              <p:nvPr/>
            </p:nvSpPr>
            <p:spPr>
              <a:xfrm rot="1929481">
                <a:off x="24321004" y="23534790"/>
                <a:ext cx="1508232" cy="272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BAECEA-E046-D8AB-00F7-0D3D87FCAE2A}"/>
              </a:ext>
            </a:extLst>
          </p:cNvPr>
          <p:cNvGrpSpPr/>
          <p:nvPr/>
        </p:nvGrpSpPr>
        <p:grpSpPr>
          <a:xfrm>
            <a:off x="0" y="2159525"/>
            <a:ext cx="5004202" cy="4698475"/>
            <a:chOff x="19991114" y="16482183"/>
            <a:chExt cx="8104420" cy="8195244"/>
          </a:xfrm>
        </p:grpSpPr>
        <p:pic>
          <p:nvPicPr>
            <p:cNvPr id="18" name="Picture 17" descr="A graph of a graph of a graph&#10;&#10;AI-generated content may be incorrect.">
              <a:extLst>
                <a:ext uri="{FF2B5EF4-FFF2-40B4-BE49-F238E27FC236}">
                  <a16:creationId xmlns:a16="http://schemas.microsoft.com/office/drawing/2014/main" id="{5DF06908-24E1-CDC4-7369-5275FF56C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5534" y="16482183"/>
              <a:ext cx="8100000" cy="451894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F27DA7-4AE5-5CB3-EA1F-1C2534AF99A7}"/>
                </a:ext>
              </a:extLst>
            </p:cNvPr>
            <p:cNvGrpSpPr/>
            <p:nvPr/>
          </p:nvGrpSpPr>
          <p:grpSpPr>
            <a:xfrm>
              <a:off x="19991114" y="16836670"/>
              <a:ext cx="8100000" cy="7840757"/>
              <a:chOff x="20091139" y="17232193"/>
              <a:chExt cx="8100000" cy="7840757"/>
            </a:xfrm>
          </p:grpSpPr>
          <p:pic>
            <p:nvPicPr>
              <p:cNvPr id="20" name="Picture 19" descr="A graph of a graph of a graph of a graph of a graph of a graph of a graph of a graph of a graph of a graph of a graph of a graph of a graph of&#10;&#10;AI-generated content may be incorrect.">
                <a:extLst>
                  <a:ext uri="{FF2B5EF4-FFF2-40B4-BE49-F238E27FC236}">
                    <a16:creationId xmlns:a16="http://schemas.microsoft.com/office/drawing/2014/main" id="{F284048A-56C9-4243-F2B3-1A047D8B3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23"/>
              <a:stretch/>
            </p:blipFill>
            <p:spPr>
              <a:xfrm>
                <a:off x="20091139" y="20921092"/>
                <a:ext cx="8100000" cy="415185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14C2E9D-7C24-BB41-25E5-FE275E95E7C0}"/>
                  </a:ext>
                </a:extLst>
              </p:cNvPr>
              <p:cNvGrpSpPr/>
              <p:nvPr/>
            </p:nvGrpSpPr>
            <p:grpSpPr>
              <a:xfrm>
                <a:off x="24634967" y="17232193"/>
                <a:ext cx="1103947" cy="7738604"/>
                <a:chOff x="24572049" y="17259115"/>
                <a:chExt cx="1103947" cy="773860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B94EC37-CE16-5B61-9265-7C9800A3A27F}"/>
                    </a:ext>
                  </a:extLst>
                </p:cNvPr>
                <p:cNvSpPr/>
                <p:nvPr/>
              </p:nvSpPr>
              <p:spPr>
                <a:xfrm>
                  <a:off x="24572049" y="17259115"/>
                  <a:ext cx="549133" cy="7311059"/>
                </a:xfrm>
                <a:prstGeom prst="rect">
                  <a:avLst/>
                </a:prstGeom>
                <a:pattFill prst="openDmnd">
                  <a:fgClr>
                    <a:schemeClr val="bg2">
                      <a:lumMod val="90000"/>
                    </a:schemeClr>
                  </a:fgClr>
                  <a:bgClr>
                    <a:schemeClr val="bg1"/>
                  </a:bgClr>
                </a:patt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GB" dirty="0">
                      <a:solidFill>
                        <a:schemeClr val="tx1"/>
                      </a:solidFill>
                    </a:rPr>
                    <a:t> Filter closed (18-6-2024 till 18-11-2024)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2E31A8D-DF74-761C-6A41-90D7AC0AD88A}"/>
                    </a:ext>
                  </a:extLst>
                </p:cNvPr>
                <p:cNvSpPr/>
                <p:nvPr/>
              </p:nvSpPr>
              <p:spPr>
                <a:xfrm rot="1929481">
                  <a:off x="24709360" y="24806266"/>
                  <a:ext cx="966636" cy="1914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3102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F535-F3BF-B0D5-2BD0-AC8C6AC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Vervolg</a:t>
            </a:r>
            <a:r>
              <a:rPr lang="en-GB" dirty="0"/>
              <a:t> van het </a:t>
            </a:r>
            <a:r>
              <a:rPr lang="en-GB" dirty="0" err="1"/>
              <a:t>onderzoek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FC28-2AB2-D1FB-F27A-569C96B82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Neveneffecten</a:t>
            </a:r>
            <a:r>
              <a:rPr lang="en-GB" dirty="0"/>
              <a:t> van </a:t>
            </a:r>
            <a:r>
              <a:rPr lang="en-GB" dirty="0" err="1"/>
              <a:t>houtsnipperfilter</a:t>
            </a:r>
            <a:r>
              <a:rPr lang="en-GB" dirty="0"/>
              <a:t> in </a:t>
            </a:r>
            <a:r>
              <a:rPr lang="en-GB" dirty="0" err="1"/>
              <a:t>kaart</a:t>
            </a:r>
            <a:r>
              <a:rPr lang="en-GB" dirty="0"/>
              <a:t> </a:t>
            </a:r>
            <a:r>
              <a:rPr lang="en-GB" dirty="0" err="1"/>
              <a:t>brengen</a:t>
            </a:r>
            <a:endParaRPr lang="en-GB" dirty="0"/>
          </a:p>
          <a:p>
            <a:r>
              <a:rPr lang="en-GB" dirty="0" err="1"/>
              <a:t>Effecten</a:t>
            </a:r>
            <a:r>
              <a:rPr lang="en-GB" dirty="0"/>
              <a:t> </a:t>
            </a:r>
            <a:r>
              <a:rPr lang="en-GB" dirty="0" err="1"/>
              <a:t>meten</a:t>
            </a:r>
            <a:r>
              <a:rPr lang="en-GB" dirty="0"/>
              <a:t> van </a:t>
            </a:r>
            <a:r>
              <a:rPr lang="en-GB" dirty="0" err="1"/>
              <a:t>sedimentpoelen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verbeterde</a:t>
            </a:r>
            <a:r>
              <a:rPr lang="en-GB" dirty="0"/>
              <a:t> </a:t>
            </a:r>
            <a:r>
              <a:rPr lang="en-GB" dirty="0" err="1"/>
              <a:t>bufferstroken</a:t>
            </a:r>
            <a:endParaRPr lang="en-GB" dirty="0"/>
          </a:p>
          <a:p>
            <a:r>
              <a:rPr lang="en-GB"/>
              <a:t>De </a:t>
            </a:r>
            <a:r>
              <a:rPr lang="en-GB" dirty="0"/>
              <a:t>Nature Based Solutions </a:t>
            </a:r>
            <a:r>
              <a:rPr lang="en-GB" dirty="0" err="1"/>
              <a:t>modelleren</a:t>
            </a:r>
            <a:endParaRPr lang="en-GB" dirty="0"/>
          </a:p>
          <a:p>
            <a:r>
              <a:rPr lang="en-GB" dirty="0" err="1"/>
              <a:t>Optimalisatie</a:t>
            </a:r>
            <a:r>
              <a:rPr lang="en-GB" dirty="0"/>
              <a:t> van Nature Based Solutions met </a:t>
            </a:r>
            <a:r>
              <a:rPr lang="en-GB" dirty="0" err="1"/>
              <a:t>behulp</a:t>
            </a:r>
            <a:r>
              <a:rPr lang="en-GB" dirty="0"/>
              <a:t> van de </a:t>
            </a:r>
            <a:r>
              <a:rPr lang="en-GB" dirty="0" err="1"/>
              <a:t>metingen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modellen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97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F511F-6CE2-39F4-978D-8D516D487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3596" y="1825092"/>
            <a:ext cx="6464808" cy="21563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solidFill>
                  <a:schemeClr val="bg1"/>
                </a:solidFill>
              </a:rPr>
              <a:t>Vragen</a:t>
            </a:r>
            <a:r>
              <a:rPr lang="it-IT" dirty="0">
                <a:solidFill>
                  <a:schemeClr val="bg1"/>
                </a:solidFill>
              </a:rPr>
              <a:t>?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E-mail: marc.nijboer@deltares.nl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779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db012e-c318-4759-9c0a-61631dbe90e2">
      <Terms xmlns="http://schemas.microsoft.com/office/infopath/2007/PartnerControls"/>
    </lcf76f155ced4ddcb4097134ff3c332f>
    <TaxCatchAll xmlns="0003f339-88d0-4036-acaf-ace775c6028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507588635DE44E90AEBFBE8D2C91DD" ma:contentTypeVersion="11" ma:contentTypeDescription="Crear nuevo documento." ma:contentTypeScope="" ma:versionID="1729ea83dd159c10744d3a6c49c03eb3">
  <xsd:schema xmlns:xsd="http://www.w3.org/2001/XMLSchema" xmlns:xs="http://www.w3.org/2001/XMLSchema" xmlns:p="http://schemas.microsoft.com/office/2006/metadata/properties" xmlns:ns2="56db012e-c318-4759-9c0a-61631dbe90e2" xmlns:ns3="0003f339-88d0-4036-acaf-ace775c6028f" targetNamespace="http://schemas.microsoft.com/office/2006/metadata/properties" ma:root="true" ma:fieldsID="3f877f59ab3a5d18ab5630f6c594b1e2" ns2:_="" ns3:_="">
    <xsd:import namespace="56db012e-c318-4759-9c0a-61631dbe90e2"/>
    <xsd:import namespace="0003f339-88d0-4036-acaf-ace775c60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b012e-c318-4759-9c0a-61631dbe9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51c17c9-22bf-4739-a0bf-79b4a009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3f339-88d0-4036-acaf-ace775c602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e2c528-0737-4508-a9c4-f86843a929ba}" ma:internalName="TaxCatchAll" ma:showField="CatchAllData" ma:web="0003f339-88d0-4036-acaf-ace775c60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65859-49A8-4342-9DC9-CED800038592}">
  <ds:schemaRefs>
    <ds:schemaRef ds:uri="http://schemas.microsoft.com/office/2006/metadata/properties"/>
    <ds:schemaRef ds:uri="http://schemas.microsoft.com/office/infopath/2007/PartnerControls"/>
    <ds:schemaRef ds:uri="56db012e-c318-4759-9c0a-61631dbe90e2"/>
    <ds:schemaRef ds:uri="0003f339-88d0-4036-acaf-ace775c6028f"/>
  </ds:schemaRefs>
</ds:datastoreItem>
</file>

<file path=customXml/itemProps2.xml><?xml version="1.0" encoding="utf-8"?>
<ds:datastoreItem xmlns:ds="http://schemas.openxmlformats.org/officeDocument/2006/customXml" ds:itemID="{C8A7E7B7-E6C2-4B10-AB11-E3E00A4C1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0262A7-7824-4E67-91EA-75EC517D5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b012e-c318-4759-9c0a-61631dbe90e2"/>
    <ds:schemaRef ds:uri="0003f339-88d0-4036-acaf-ace775c60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5f3fe0e-d712-4981-bc7c-fe949af215bb}" enabled="0" method="" siteId="{15f3fe0e-d712-4981-bc7c-fe949af215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14959</TotalTime>
  <Words>214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Wingdings</vt:lpstr>
      <vt:lpstr>Default</vt:lpstr>
      <vt:lpstr>Nutriënten uit het oppervlaktewater verwijderen met Nature Based Solutions</vt:lpstr>
      <vt:lpstr>Kort voorstellen</vt:lpstr>
      <vt:lpstr>Projecten</vt:lpstr>
      <vt:lpstr>Geteste systemen gedurende het project</vt:lpstr>
      <vt:lpstr>Eerste resultaten van het houtsnipperfilter</vt:lpstr>
      <vt:lpstr>Neveneffecten houtsnipperfilter</vt:lpstr>
      <vt:lpstr>Vervolg van het onderzoek</vt:lpstr>
      <vt:lpstr>Vragen? E-mail: marc.nijboer@deltares.nl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Marc Nijboer</cp:lastModifiedBy>
  <cp:revision>32</cp:revision>
  <dcterms:created xsi:type="dcterms:W3CDTF">2024-11-07T13:53:41Z</dcterms:created>
  <dcterms:modified xsi:type="dcterms:W3CDTF">2025-06-23T14:03:42Z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0x01010079507588635DE44E90AEBFBE8D2C91DD</vt:lpwstr>
  </property>
</Properties>
</file>